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FB6A-A842-40F6-A961-FE7F12A7404C}" type="datetimeFigureOut">
              <a:rPr lang="en-US" smtClean="0"/>
              <a:t>10/31/2012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F1E6D4C-ED98-4E16-AC56-9523E4641D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FB6A-A842-40F6-A961-FE7F12A7404C}" type="datetimeFigureOut">
              <a:rPr lang="en-US" smtClean="0"/>
              <a:t>10/31/2012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6D4C-ED98-4E16-AC56-9523E4641D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FB6A-A842-40F6-A961-FE7F12A7404C}" type="datetimeFigureOut">
              <a:rPr lang="en-US" smtClean="0"/>
              <a:t>10/31/2012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6D4C-ED98-4E16-AC56-9523E4641D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FB6A-A842-40F6-A961-FE7F12A7404C}" type="datetimeFigureOut">
              <a:rPr lang="en-US" smtClean="0"/>
              <a:t>10/31/2012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6D4C-ED98-4E16-AC56-9523E4641D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FB6A-A842-40F6-A961-FE7F12A7404C}" type="datetimeFigureOut">
              <a:rPr lang="en-US" smtClean="0"/>
              <a:t>10/31/2012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6D4C-ED98-4E16-AC56-9523E4641D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FB6A-A842-40F6-A961-FE7F12A7404C}" type="datetimeFigureOut">
              <a:rPr lang="en-US" smtClean="0"/>
              <a:t>10/31/2012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6D4C-ED98-4E16-AC56-9523E4641D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FB6A-A842-40F6-A961-FE7F12A7404C}" type="datetimeFigureOut">
              <a:rPr lang="en-US" smtClean="0"/>
              <a:t>10/31/2012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6D4C-ED98-4E16-AC56-9523E4641D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FB6A-A842-40F6-A961-FE7F12A7404C}" type="datetimeFigureOut">
              <a:rPr lang="en-US" smtClean="0"/>
              <a:t>10/31/2012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6D4C-ED98-4E16-AC56-9523E4641D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FB6A-A842-40F6-A961-FE7F12A7404C}" type="datetimeFigureOut">
              <a:rPr lang="en-US" smtClean="0"/>
              <a:t>10/31/2012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6D4C-ED98-4E16-AC56-9523E4641D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FB6A-A842-40F6-A961-FE7F12A7404C}" type="datetimeFigureOut">
              <a:rPr lang="en-US" smtClean="0"/>
              <a:t>10/31/2012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6D4C-ED98-4E16-AC56-9523E4641D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FB6A-A842-40F6-A961-FE7F12A7404C}" type="datetimeFigureOut">
              <a:rPr lang="en-US" smtClean="0"/>
              <a:t>10/31/2012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6D4C-ED98-4E16-AC56-9523E4641D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92DFB6A-A842-40F6-A961-FE7F12A7404C}" type="datetimeFigureOut">
              <a:rPr lang="en-US" smtClean="0"/>
              <a:t>10/31/2012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F1E6D4C-ED98-4E16-AC56-9523E4641D0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/>
              <a:t>Features of the program”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 Paint Tutorial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(delete)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delete, select your piece, then up in the top left corner, hit cut. This deletes your selection.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7" b="10623"/>
          <a:stretch/>
        </p:blipFill>
        <p:spPr>
          <a:xfrm>
            <a:off x="228600" y="3009898"/>
            <a:ext cx="2819328" cy="2447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09898"/>
            <a:ext cx="2840181" cy="2493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81681"/>
            <a:ext cx="2758429" cy="242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0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6400"/>
            <a:ext cx="8229600" cy="2667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Let’s say now you’re trying to draw a watery undersea picture. Instead of using pencil to tediously color in the whole page, you can use the fill function to make the whole page blue- or whatever color you desire.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9"/>
          <a:stretch/>
        </p:blipFill>
        <p:spPr>
          <a:xfrm>
            <a:off x="762000" y="3810000"/>
            <a:ext cx="3491345" cy="1333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810000"/>
            <a:ext cx="4189579" cy="268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1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00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Everybody makes mistakes! The eraser is for more precise corrections. You can get into tight corners without ruining everything. The Select (delete) function is for mass erasing.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429000"/>
            <a:ext cx="6324600" cy="277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27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Shapes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038600" cy="49770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Instead of spending minutes trying to freehand a perfect circle or square, Paint has a variety of different shapes you can easily draw. </a:t>
            </a:r>
          </a:p>
          <a:p>
            <a:r>
              <a:rPr lang="en-US" dirty="0" smtClean="0"/>
              <a:t>Just click the shape you want and click and hold on the paper. </a:t>
            </a:r>
          </a:p>
          <a:p>
            <a:r>
              <a:rPr lang="en-US" dirty="0" smtClean="0"/>
              <a:t>Move the mouse out to the size you desire and  let go to complete the drawing.</a:t>
            </a:r>
            <a:endParaRPr lang="en-US" dirty="0"/>
          </a:p>
        </p:txBody>
      </p:sp>
      <p:pic>
        <p:nvPicPr>
          <p:cNvPr id="4" name="Picture 3" descr="Untitled - Pa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r="60909" b="79974"/>
          <a:stretch/>
        </p:blipFill>
        <p:spPr>
          <a:xfrm>
            <a:off x="5029200" y="2133600"/>
            <a:ext cx="3477492" cy="985829"/>
          </a:xfrm>
          <a:prstGeom prst="rect">
            <a:avLst/>
          </a:prstGeom>
        </p:spPr>
      </p:pic>
      <p:pic>
        <p:nvPicPr>
          <p:cNvPr id="5" name="Picture 4" descr="Untitled - Pai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03" b="40009"/>
          <a:stretch/>
        </p:blipFill>
        <p:spPr>
          <a:xfrm>
            <a:off x="5015345" y="3699164"/>
            <a:ext cx="3401291" cy="26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81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0" y="381000"/>
            <a:ext cx="8229600" cy="1143000"/>
          </a:xfrm>
        </p:spPr>
        <p:txBody>
          <a:bodyPr/>
          <a:lstStyle/>
          <a:p>
            <a:r>
              <a:rPr lang="en-US" dirty="0" smtClean="0"/>
              <a:t>Insert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3838132" cy="51430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Along with shapes, colors, and lines, you can also add words to your pictures! </a:t>
            </a:r>
          </a:p>
          <a:p>
            <a:r>
              <a:rPr lang="en-US" dirty="0" smtClean="0"/>
              <a:t>Click the “A” button in the top left corner of the tool bar and then click where you want to insert words.</a:t>
            </a:r>
          </a:p>
          <a:p>
            <a:r>
              <a:rPr lang="en-US" dirty="0" smtClean="0"/>
              <a:t>Type in your text.</a:t>
            </a:r>
          </a:p>
          <a:p>
            <a:pPr lvl="1"/>
            <a:r>
              <a:rPr lang="en-US" dirty="0" smtClean="0"/>
              <a:t>If you want to change the font, coloring, or size of the words, feel free to do so!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78" y="394217"/>
            <a:ext cx="2827722" cy="1987048"/>
          </a:xfrm>
          <a:prstGeom prst="rect">
            <a:avLst/>
          </a:prstGeom>
        </p:spPr>
      </p:pic>
      <p:pic>
        <p:nvPicPr>
          <p:cNvPr id="5" name="Picture 4" descr="aba - Pain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7736"/>
          <a:stretch/>
        </p:blipFill>
        <p:spPr>
          <a:xfrm>
            <a:off x="5410200" y="2429756"/>
            <a:ext cx="2743200" cy="2429756"/>
          </a:xfrm>
          <a:prstGeom prst="rect">
            <a:avLst/>
          </a:prstGeom>
        </p:spPr>
      </p:pic>
      <p:pic>
        <p:nvPicPr>
          <p:cNvPr id="6" name="Picture 5" descr="aba - Pain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27" b="37757"/>
          <a:stretch/>
        </p:blipFill>
        <p:spPr>
          <a:xfrm>
            <a:off x="5215418" y="4824876"/>
            <a:ext cx="3014182" cy="19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25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That’s all for now!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I’ve showed you the basics of Microsoft Paint.</a:t>
            </a:r>
          </a:p>
          <a:p>
            <a:pPr marL="0" indent="0">
              <a:buNone/>
            </a:pPr>
            <a:r>
              <a:rPr lang="en-US" dirty="0" smtClean="0"/>
              <a:t>This is just a small stepping stone leading to the many projects you can do in the future! Don’t forget to explore the colors, shapes, and designs this program has to offer!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Thanks for using my tutorial!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those of you who don’t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is Microsoft Paint</a:t>
            </a:r>
            <a:endParaRPr lang="en-US" dirty="0"/>
          </a:p>
        </p:txBody>
      </p:sp>
      <p:pic>
        <p:nvPicPr>
          <p:cNvPr id="4" name="Picture 3" descr="Untitled - Pai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600"/>
            <a:ext cx="8153400" cy="43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Features: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Pencil</a:t>
            </a:r>
          </a:p>
          <a:p>
            <a:r>
              <a:rPr lang="en-US" dirty="0" smtClean="0"/>
              <a:t>Paintbrush</a:t>
            </a:r>
          </a:p>
          <a:p>
            <a:r>
              <a:rPr lang="en-US" dirty="0" smtClean="0"/>
              <a:t>Colors</a:t>
            </a:r>
          </a:p>
          <a:p>
            <a:r>
              <a:rPr lang="en-US" dirty="0" smtClean="0"/>
              <a:t>Select (move, copy/paste, cut)</a:t>
            </a:r>
          </a:p>
          <a:p>
            <a:r>
              <a:rPr lang="en-US" dirty="0" smtClean="0"/>
              <a:t>Fill </a:t>
            </a:r>
          </a:p>
          <a:p>
            <a:r>
              <a:rPr lang="en-US" dirty="0" smtClean="0"/>
              <a:t>Erase</a:t>
            </a:r>
          </a:p>
          <a:p>
            <a:r>
              <a:rPr lang="en-US" dirty="0" smtClean="0"/>
              <a:t>Shapes</a:t>
            </a:r>
          </a:p>
          <a:p>
            <a:r>
              <a:rPr lang="en-US" dirty="0" smtClean="0"/>
              <a:t>Insert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9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6268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This feature is one of the main drawing tools. </a:t>
            </a:r>
          </a:p>
          <a:p>
            <a:pPr marL="0" indent="0">
              <a:buNone/>
            </a:pPr>
            <a:r>
              <a:rPr lang="en-US" dirty="0" smtClean="0"/>
              <a:t>You can find it in the top left hand corner of the screen.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dirty="0" smtClean="0"/>
              <a:t>can draw on anything. It is a very fine line.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6"/>
          <a:stretch/>
        </p:blipFill>
        <p:spPr>
          <a:xfrm>
            <a:off x="2611582" y="2590800"/>
            <a:ext cx="3486637" cy="1336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907" y="4876800"/>
            <a:ext cx="2734312" cy="149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27" y="304800"/>
            <a:ext cx="8229600" cy="1143000"/>
          </a:xfrm>
        </p:spPr>
        <p:txBody>
          <a:bodyPr/>
          <a:lstStyle/>
          <a:p>
            <a:r>
              <a:rPr lang="en-US" dirty="0" smtClean="0"/>
              <a:t>Paintbrush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3200400" cy="4906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This feature is also a main drawing tool. It’s a bit to the right of the pencil.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you click the down arrow, you will see choices of different choices of thicker lines. Feel free to explore these options and find the right one for your project.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7" y="1905000"/>
            <a:ext cx="3894665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7" y="3886200"/>
            <a:ext cx="3894665" cy="247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2" y="17526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are a bunch of great colors to choose from! On top of the ones they offer, you can also create your own variation of colors! Just click the Edit colors button.</a:t>
            </a:r>
            <a:endParaRPr lang="en-US" dirty="0"/>
          </a:p>
        </p:txBody>
      </p:sp>
      <p:pic>
        <p:nvPicPr>
          <p:cNvPr id="4" name="Picture 3" descr="aba - Pa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9" t="-1" r="24394" b="76781"/>
          <a:stretch/>
        </p:blipFill>
        <p:spPr>
          <a:xfrm>
            <a:off x="2154382" y="3733800"/>
            <a:ext cx="4724400" cy="212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7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2438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Now on to the harder stuff!</a:t>
            </a:r>
          </a:p>
          <a:p>
            <a:pPr marL="0" indent="0">
              <a:buNone/>
            </a:pPr>
            <a:r>
              <a:rPr lang="en-US" dirty="0" smtClean="0"/>
              <a:t>In the top left section of the tool bar, you’ll see a dotted square with “Select” underneath it. This feature allows you to choose a certain point of your painting and either move it, copy it, or delete it.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ba - Pa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76" b="79129"/>
          <a:stretch/>
        </p:blipFill>
        <p:spPr>
          <a:xfrm>
            <a:off x="3276600" y="4114800"/>
            <a:ext cx="2774976" cy="178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3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(move)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move your selection, just click on it and while holding, move the cursor around. To place it, just let go of the mouse.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76600"/>
            <a:ext cx="3254757" cy="2857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38499"/>
            <a:ext cx="3217974" cy="293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4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34" y="304800"/>
            <a:ext cx="8229600" cy="1143000"/>
          </a:xfrm>
        </p:spPr>
        <p:txBody>
          <a:bodyPr/>
          <a:lstStyle/>
          <a:p>
            <a:r>
              <a:rPr lang="en-US" dirty="0" smtClean="0"/>
              <a:t>Select (copy)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25908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 copy, select your piece, then right click and press copy.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Then move to a new spot and right click and press paste. Your copied shape appears in the top left corner.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27" y="1727296"/>
            <a:ext cx="2202873" cy="1856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43" y="1734223"/>
            <a:ext cx="2057400" cy="2005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"/>
          <a:stretch/>
        </p:blipFill>
        <p:spPr>
          <a:xfrm>
            <a:off x="6470073" y="3835937"/>
            <a:ext cx="2410141" cy="2689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5"/>
          <a:stretch/>
        </p:blipFill>
        <p:spPr>
          <a:xfrm>
            <a:off x="4201968" y="3704563"/>
            <a:ext cx="2067213" cy="295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07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95</TotalTime>
  <Words>585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Apothecary</vt:lpstr>
      <vt:lpstr>Microsoft Paint Tutorial</vt:lpstr>
      <vt:lpstr>For those of you who don’t know…</vt:lpstr>
      <vt:lpstr>Important Features:</vt:lpstr>
      <vt:lpstr>Pencil</vt:lpstr>
      <vt:lpstr>Paintbrush</vt:lpstr>
      <vt:lpstr>Colors</vt:lpstr>
      <vt:lpstr>Select</vt:lpstr>
      <vt:lpstr>Select (move)</vt:lpstr>
      <vt:lpstr>Select (copy)</vt:lpstr>
      <vt:lpstr>Select (delete)</vt:lpstr>
      <vt:lpstr>Fill</vt:lpstr>
      <vt:lpstr>Erase</vt:lpstr>
      <vt:lpstr>Shapes</vt:lpstr>
      <vt:lpstr>Insert Text</vt:lpstr>
      <vt:lpstr>That’s all for now!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Paint Tutorial</dc:title>
  <dc:creator>Owner</dc:creator>
  <cp:lastModifiedBy>Owner</cp:lastModifiedBy>
  <cp:revision>12</cp:revision>
  <dcterms:created xsi:type="dcterms:W3CDTF">2012-10-31T00:31:46Z</dcterms:created>
  <dcterms:modified xsi:type="dcterms:W3CDTF">2012-10-31T21:38:04Z</dcterms:modified>
</cp:coreProperties>
</file>