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8F489-4C2B-4A35-913A-ACF0107B5E8C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A51F5-BD72-41A8-87BB-826B219E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6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A51F5-BD72-41A8-87BB-826B219E12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0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E0E-DF1B-47BA-9555-A85889D529D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4D93-D4B4-4DEC-A059-D49860A9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E0E-DF1B-47BA-9555-A85889D529D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4D93-D4B4-4DEC-A059-D49860A9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E0E-DF1B-47BA-9555-A85889D529D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4D93-D4B4-4DEC-A059-D49860A9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E0E-DF1B-47BA-9555-A85889D529D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4D93-D4B4-4DEC-A059-D49860A9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E0E-DF1B-47BA-9555-A85889D529D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4D93-D4B4-4DEC-A059-D49860A9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E0E-DF1B-47BA-9555-A85889D529D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4D93-D4B4-4DEC-A059-D49860A95D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E0E-DF1B-47BA-9555-A85889D529D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4D93-D4B4-4DEC-A059-D49860A9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E0E-DF1B-47BA-9555-A85889D529D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4D93-D4B4-4DEC-A059-D49860A9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E0E-DF1B-47BA-9555-A85889D529D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4D93-D4B4-4DEC-A059-D49860A9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E0E-DF1B-47BA-9555-A85889D529D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994D93-D4B4-4DEC-A059-D49860A9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E0E-DF1B-47BA-9555-A85889D529D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4D93-D4B4-4DEC-A059-D49860A9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D7B5E0E-DF1B-47BA-9555-A85889D529DD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0994D93-D4B4-4DEC-A059-D49860A95D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Appalachia Estates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“It’s Paradise in the Valley!”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17" b="92925" l="7143" r="92437">
                        <a14:foregroundMark x1="49580" y1="87264" x2="54622" y2="47642"/>
                        <a14:foregroundMark x1="55042" y1="47642" x2="88655" y2="34434"/>
                        <a14:foregroundMark x1="88235" y1="35377" x2="88655" y2="88679"/>
                        <a14:foregroundMark x1="87815" y1="86792" x2="48739" y2="88208"/>
                        <a14:foregroundMark x1="80672" y1="91038" x2="91176" y2="90566"/>
                        <a14:foregroundMark x1="91176" y1="89151" x2="90756" y2="66509"/>
                        <a14:foregroundMark x1="10924" y1="32547" x2="10504" y2="10849"/>
                        <a14:foregroundMark x1="37815" y1="17453" x2="63025" y2="17925"/>
                        <a14:foregroundMark x1="26891" y1="19340" x2="15126" y2="17453"/>
                        <a14:foregroundMark x1="78571" y1="13208" x2="84874" y2="13208"/>
                        <a14:foregroundMark x1="89916" y1="91509" x2="81513" y2="91038"/>
                        <a14:foregroundMark x1="23529" y1="91509" x2="7983" y2="9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8421" r="8794" b="9665"/>
          <a:stretch/>
        </p:blipFill>
        <p:spPr>
          <a:xfrm>
            <a:off x="5084618" y="2971800"/>
            <a:ext cx="3269673" cy="296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03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79"/>
            <a:ext cx="8229600" cy="1143000"/>
          </a:xfrm>
        </p:spPr>
        <p:txBody>
          <a:bodyPr/>
          <a:lstStyle/>
          <a:p>
            <a:r>
              <a:rPr lang="en-US" dirty="0" smtClean="0"/>
              <a:t>Animal Relocation Plan: We Care!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89" y="1062808"/>
            <a:ext cx="629267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ensure the safety of the native animals we plan to: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Send a professional surveyor team to scope the land and find the best building site.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Set up fencing around the chosen area to prevent invasion of the animals.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Within the perimeter, capture all the specified animals (whitetail deer, flying squirrels, chipmunks) in a humane manner and relocate them to another part of the forest.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Thoroughly re-inspect the building site to ensure all of the animals are safely removed.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Hire a team of wildlife experts to monitor the relocated animals to prevent overpopulation and make sure they adapt to the slightly new settings.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862" y="2590800"/>
            <a:ext cx="2319262" cy="146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908" y="4489845"/>
            <a:ext cx="2235200" cy="167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5" b="100000" l="880" r="93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98906"/>
            <a:ext cx="1446943" cy="140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21196" y="2169671"/>
            <a:ext cx="155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Flying Squirrel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2887" y="4092099"/>
            <a:ext cx="155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Whitetail Deer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12069" y="6216134"/>
            <a:ext cx="197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Eastern Chipmunk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19" y="594610"/>
            <a:ext cx="1721578" cy="15750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6433066"/>
            <a:ext cx="233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heat 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>
            <a:normAutofit/>
          </a:bodyPr>
          <a:lstStyle/>
          <a:p>
            <a:r>
              <a:rPr lang="en-US" dirty="0" smtClean="0"/>
              <a:t>Eco-Friendliness of Our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450" y="899318"/>
            <a:ext cx="82296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To make the smallest carbon footprint we possibly can in a modernized world, we plan to: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Use Solar and Wind energy instead of gas/coal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Reutilization of the trees we cut down for construction or resale to future citizens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Limit the use of cars by strategically placing stores closer together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Construct our homes using eco-friendly materials i.e. non-VOC paint, energy efficient insulation, natural fiber carpeting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Have a recycling system in place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Thoroughly filter all sewage and reuse the water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Thoroughly sort all trash and reuse what we can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Encourage citizens’ purchase and installation of eco-friendly appliances i.e. absorption refrigerators, energy efficient washers, dryers, and dishwashers, CFL or LED light bulbs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2" y="5638800"/>
            <a:ext cx="1071563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05" y="5502435"/>
            <a:ext cx="2057400" cy="1339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3276600"/>
            <a:ext cx="893705" cy="140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2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Appalachia Estates Community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0713"/>
            <a:ext cx="8610600" cy="6064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8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t="2222" r="1556" b="2020"/>
          <a:stretch/>
        </p:blipFill>
        <p:spPr>
          <a:xfrm>
            <a:off x="152399" y="152400"/>
            <a:ext cx="8839201" cy="655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79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127</TotalTime>
  <Words>268</Words>
  <Application>Microsoft Office PowerPoint</Application>
  <PresentationFormat>On-screen Show (4:3)</PresentationFormat>
  <Paragraphs>25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Appalachia Estates</vt:lpstr>
      <vt:lpstr>Animal Relocation Plan: We Care!</vt:lpstr>
      <vt:lpstr>Eco-Friendliness of Our Community</vt:lpstr>
      <vt:lpstr>Appalachia Estates Community Layout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Appalachia Estates</dc:title>
  <dc:creator>Agent D</dc:creator>
  <cp:lastModifiedBy>Agent D</cp:lastModifiedBy>
  <cp:revision>10</cp:revision>
  <dcterms:created xsi:type="dcterms:W3CDTF">2012-10-13T20:47:29Z</dcterms:created>
  <dcterms:modified xsi:type="dcterms:W3CDTF">2012-10-15T12:59:21Z</dcterms:modified>
</cp:coreProperties>
</file>